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6"/>
  </p:notesMasterIdLst>
  <p:sldIdLst>
    <p:sldId id="256" r:id="rId2"/>
    <p:sldId id="342" r:id="rId3"/>
    <p:sldId id="345" r:id="rId4"/>
    <p:sldId id="362" r:id="rId5"/>
    <p:sldId id="363" r:id="rId6"/>
    <p:sldId id="346" r:id="rId7"/>
    <p:sldId id="347" r:id="rId8"/>
    <p:sldId id="343" r:id="rId9"/>
    <p:sldId id="348" r:id="rId10"/>
    <p:sldId id="349" r:id="rId11"/>
    <p:sldId id="350" r:id="rId12"/>
    <p:sldId id="351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44" r:id="rId23"/>
    <p:sldId id="320" r:id="rId24"/>
    <p:sldId id="31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grinskyNS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 varScale="1">
        <p:scale>
          <a:sx n="71" d="100"/>
          <a:sy n="71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EF020-D00A-4555-9626-2CAB9ECD3776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DD179-55BF-4538-AE23-1709D18D49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 проблемных вопросах регистрации уставов муниципальных образований 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  <a:t>Федеральный закон от 20.03.2025 № 33-ФЗ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  <a:t>«Об общих принципах организации местного самоуправления в единой системе публичной власти»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Федеральный закон от 21.07.2005 № 97-ФЗ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«О государственной регистрации уставов муниципальных образований»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О внесении районами и поселениями изменений в Уставы: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1) стараться НЕ учитывать положения Закона № 33-ФЗ;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2) индивидуальная работа с каждым.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По городским и муниципальным округам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НЕ 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ПУТАТЬ: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Портал: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u="sng" dirty="0" err="1" smtClean="0">
                <a:solidFill>
                  <a:schemeClr val="tx1"/>
                </a:solidFill>
                <a:latin typeface="Constantia" pitchFamily="18" charset="0"/>
              </a:rPr>
              <a:t>право-минюст.рф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 - тексты уставов и реестр муниципальных образований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Сайт Минюста: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3200" b="1" u="sng" dirty="0" smtClean="0">
                <a:solidFill>
                  <a:schemeClr val="tx1"/>
                </a:solidFill>
                <a:latin typeface="Constantia" pitchFamily="18" charset="0"/>
              </a:rPr>
              <a:t>to38.minjust.gov.ru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 – новости, информация, методическая помощь 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отдела, ответственных за взаимодействие с муниципальными образованиями Иркутской области: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8 (3952) 43-89-24 (доб.802)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Николай Сергеевич</a:t>
            </a:r>
            <a:b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(доб.806)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Евгения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Руслановна</a:t>
            </a:r>
            <a:b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18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При уточнении информации через телефон –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заранее держать под рукой всю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имеющуюся информацию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Направлять проекты на проверку и документы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на регистрацию: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latin typeface="Constantia" pitchFamily="18" charset="0"/>
              </a:rPr>
              <a:t>ru38</a:t>
            </a:r>
            <a:r>
              <a:rPr lang="en-US" sz="4400" b="1" u="sng" dirty="0" smtClean="0">
                <a:solidFill>
                  <a:schemeClr val="tx1"/>
                </a:solidFill>
                <a:latin typeface="Constantia" pitchFamily="18" charset="0"/>
              </a:rPr>
              <a:t>-mo</a:t>
            </a:r>
            <a:r>
              <a:rPr lang="en-US" sz="4400" b="1" dirty="0" smtClean="0">
                <a:solidFill>
                  <a:schemeClr val="tx1"/>
                </a:solidFill>
                <a:latin typeface="Constantia" pitchFamily="18" charset="0"/>
              </a:rPr>
              <a:t>@minjust.</a:t>
            </a:r>
            <a:r>
              <a:rPr lang="en-US" sz="4400" b="1" u="sng" dirty="0" smtClean="0">
                <a:solidFill>
                  <a:schemeClr val="tx1"/>
                </a:solidFill>
                <a:latin typeface="Constantia" pitchFamily="18" charset="0"/>
              </a:rPr>
              <a:t>gov</a:t>
            </a:r>
            <a:r>
              <a:rPr lang="en-US" sz="4400" b="1" dirty="0" smtClean="0">
                <a:solidFill>
                  <a:schemeClr val="tx1"/>
                </a:solidFill>
                <a:latin typeface="Constantia" pitchFamily="18" charset="0"/>
              </a:rPr>
              <a:t>.ru</a:t>
            </a:r>
            <a: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В заявлении, в «шапке», указывайте действующие номер телефона и </a:t>
            </a: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>e-mail.</a:t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Перепроверьте актуальность, если они там указаны!</a:t>
            </a:r>
            <a: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Часть 4 статьи 40 ФЗ № 131-ФЗ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«Проект МНПА о внесении изменений в Устав … подлежит официальному опубликованию… с одновременным опубликованием установленного </a:t>
            </a: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>представительным органом муниципального образования порядка учета предложений</a:t>
            </a: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по проекту указанного МНПА..»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>Чёткость изложения печатного издания!</a:t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«Вестник»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Онотский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вестник»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«Вестник 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Онотского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муниципального образования»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Это всё три разных печатных издания! Сверьте данные устава с реально действующими печатными изданиями.</a:t>
            </a:r>
            <a:b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Электронная подача документов</a:t>
            </a:r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Специальная форма заявления;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Специальный перечень документов;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Наличие у Главы МО электронной цифровой подписи (актуальной!)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Настоятельно рекомендуем переходить на электронную подачу документов!</a:t>
            </a:r>
            <a:r>
              <a:rPr lang="ru-RU" sz="28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(при подаче документов в электронном виде)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документ подписывает И.о. (</a:t>
            </a:r>
            <a:r>
              <a:rPr lang="ru-RU" sz="28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–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и ЭЦП должна быть И.о. (</a:t>
            </a:r>
            <a:r>
              <a:rPr lang="ru-RU" sz="2800" b="1" u="sng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2800" b="1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 использовать при подписании документов должность «Глава Администрации МО»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 распознанный скан документа?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2050" name="Picture 2" descr="C:\Users\user\Downloads\2025-04-14_09-11-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445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Чёткие для чтения сканы документов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36866" name="Picture 2" descr="C:\Users\user\Downloads\2025-04-14_09-15-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51435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7920880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8640"/>
            <a:ext cx="655272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908720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36096" y="1124744"/>
            <a:ext cx="50405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1268760"/>
            <a:ext cx="50405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420888"/>
            <a:ext cx="43204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2564904"/>
            <a:ext cx="72008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 «архивируйте документы перед отправкой»?</a:t>
            </a: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37890" name="Picture 2" descr="C:\Users\user\Downloads\2025-04-14_09-17-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1268760"/>
            <a:ext cx="180020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0"/>
            <a:ext cx="8064896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2996952"/>
            <a:ext cx="19442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3140968"/>
            <a:ext cx="122413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4005064"/>
            <a:ext cx="20162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4581128"/>
            <a:ext cx="19442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18434" name="Picture 2" descr="C:\Users\user\Downloads\2025-04-14_09-18-5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0501" cy="510778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19672" y="1052736"/>
            <a:ext cx="23762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268760"/>
            <a:ext cx="23762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2852936"/>
            <a:ext cx="23762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3933056"/>
            <a:ext cx="23762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700808"/>
            <a:ext cx="288032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3933056"/>
            <a:ext cx="237626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ownloads\2025-04-14_09-20-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40327" cy="5085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116632"/>
            <a:ext cx="7920880" cy="6624736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endParaRPr lang="ru-RU" sz="28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4000" b="1" dirty="0" smtClean="0">
                <a:latin typeface="Constantia" pitchFamily="18" charset="0"/>
              </a:rPr>
              <a:t>Благодарю за внимание</a:t>
            </a:r>
            <a:endParaRPr lang="ru-RU" sz="36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7760</TotalTime>
  <Words>133</Words>
  <Application>Microsoft Office PowerPoint</Application>
  <PresentationFormat>Экран (4:3)</PresentationFormat>
  <Paragraphs>29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Солнцестояние</vt:lpstr>
      <vt:lpstr>О проблемных вопросах регистрации уставов муниципальных образований     </vt:lpstr>
      <vt:lpstr>Федеральный закон от 20.03.2025 № 33-ФЗ «Об общих принципах организации местного самоуправления в единой системе публичной власти»   </vt:lpstr>
      <vt:lpstr>Федеральный закон от 21.07.2005 № 97-ФЗ «О государственной регистрации уставов муниципальных образований»    </vt:lpstr>
      <vt:lpstr>О внесении районами и поселениями изменений в Уставы:  1) стараться НЕ учитывать положения Закона № 33-ФЗ;  2) индивидуальная работа с каждым.  </vt:lpstr>
      <vt:lpstr>По городским и муниципальным округам     </vt:lpstr>
      <vt:lpstr>НЕ ПУТАТЬ:  Портал: право-минюст.рф - тексты уставов и реестр муниципальных образований  Сайт Минюста: to38.minjust.gov.ru – новости, информация, методическая помощь   </vt:lpstr>
      <vt:lpstr>Номера сотрудников отдела, ответственных за взаимодействие с муниципальными образованиями Иркутской области:  8 (3952) 43-89-24 (доб.802) Николай Сергеевич   8 (3952) 43-89-24 (доб.806) Евгения Руслановна  </vt:lpstr>
      <vt:lpstr>При уточнении информации через телефон – заранее держать под рукой всю имеющуюся информацию    </vt:lpstr>
      <vt:lpstr>Направлять проекты на проверку и документы на регистрацию:  ru38-mo@minjust.gov.ru    </vt:lpstr>
      <vt:lpstr>В заявлении, в «шапке», указывайте действующие номер телефона и e-mail.  Перепроверьте актуальность, если они там указаны!    </vt:lpstr>
      <vt:lpstr>Часть 4 статьи 40 ФЗ № 131-ФЗ  «Проект МНПА о внесении изменений в Устав … подлежит официальному опубликованию… с одновременным опубликованием установленного представительным органом муниципального образования порядка учета предложений по проекту указанного МНПА..»     </vt:lpstr>
      <vt:lpstr>Чёткость изложения печатного издания!  «Вестник»  «Онотский вестник»  «Вестник Онотского муниципального образования»  Это всё три разных печатных издания! Сверьте данные устава с реально действующими печатными изданиями.    </vt:lpstr>
      <vt:lpstr>Электронная подача документов: - Специальная форма заявления; - Специальный перечень документов; - Наличие у Главы МО электронной цифровой подписи (актуальной!)  Настоятельно рекомендуем переходить на электронную подачу документов!    </vt:lpstr>
      <vt:lpstr>Если (при подаче документов в электронном виде) документ подписывает И.о. (Врио) –  то и ЭЦП должна быть И.о. (Врио)      </vt:lpstr>
      <vt:lpstr>НЕ использовать при подписании документов должность «Глава Администрации МО»       </vt:lpstr>
      <vt:lpstr>Что такое распознанный скан документа?       </vt:lpstr>
      <vt:lpstr>        </vt:lpstr>
      <vt:lpstr>Чёткие для чтения сканы документов       </vt:lpstr>
      <vt:lpstr>       </vt:lpstr>
      <vt:lpstr>Что такое «архивируйте документы перед отправкой»?      </vt:lpstr>
      <vt:lpstr>      </vt:lpstr>
      <vt:lpstr>    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новеллы  законодательства о местном самоуправлении; типичные нарушения при принятии представительными органами местного самоуправления МНПА</dc:title>
  <dc:creator>frUser02</dc:creator>
  <cp:lastModifiedBy>Чигринский Н.С.</cp:lastModifiedBy>
  <cp:revision>695</cp:revision>
  <dcterms:created xsi:type="dcterms:W3CDTF">2021-09-09T04:04:39Z</dcterms:created>
  <dcterms:modified xsi:type="dcterms:W3CDTF">2025-11-25T10:48:20Z</dcterms:modified>
</cp:coreProperties>
</file>